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90" y="1548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https://altai22.pfdo.ru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en-US" sz="623" dirty="0" smtClean="0">
                <a:solidFill>
                  <a:srgbClr val="0070C0"/>
                </a:solidFill>
              </a:rPr>
              <a:t>altai22</a:t>
            </a:r>
            <a:r>
              <a:rPr lang="en-US" sz="623" dirty="0" smtClean="0">
                <a:solidFill>
                  <a:srgbClr val="0070C0"/>
                </a:solidFill>
              </a:rPr>
              <a:t>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en-US" sz="623" dirty="0" smtClean="0">
                <a:solidFill>
                  <a:srgbClr val="0070C0"/>
                </a:solidFill>
              </a:rPr>
              <a:t>altai22</a:t>
            </a:r>
            <a:r>
              <a:rPr lang="en-US" sz="623" dirty="0" smtClean="0">
                <a:solidFill>
                  <a:srgbClr val="0070C0"/>
                </a:solidFill>
              </a:rPr>
              <a:t>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en-US" sz="623" dirty="0" smtClean="0">
                <a:solidFill>
                  <a:srgbClr val="0070C0"/>
                </a:solidFill>
              </a:rPr>
              <a:t>altai22</a:t>
            </a:r>
            <a:r>
              <a:rPr lang="en-US" sz="623" dirty="0" smtClean="0">
                <a:solidFill>
                  <a:srgbClr val="0070C0"/>
                </a:solidFill>
              </a:rPr>
              <a:t>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en-US" sz="623" dirty="0" smtClean="0">
                <a:solidFill>
                  <a:srgbClr val="0070C0"/>
                </a:solidFill>
              </a:rPr>
              <a:t>altai22</a:t>
            </a:r>
            <a:r>
              <a:rPr lang="en-US" sz="623" dirty="0" smtClean="0">
                <a:solidFill>
                  <a:srgbClr val="0070C0"/>
                </a:solidFill>
              </a:rPr>
              <a:t>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altai22</a:t>
            </a:r>
            <a:r>
              <a:rPr lang="en-US" sz="623" dirty="0" smtClean="0">
                <a:solidFill>
                  <a:srgbClr val="0070C0"/>
                </a:solidFill>
              </a:rPr>
              <a:t>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en-US" sz="900" dirty="0" smtClean="0">
                <a:solidFill>
                  <a:srgbClr val="0070C0"/>
                </a:solidFill>
              </a:rPr>
              <a:t>altai22</a:t>
            </a:r>
            <a:r>
              <a:rPr lang="en-US" sz="900" dirty="0" smtClean="0">
                <a:solidFill>
                  <a:srgbClr val="0070C0"/>
                </a:solidFill>
              </a:rPr>
              <a:t>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</a:t>
            </a:r>
            <a:r>
              <a:rPr lang="en-US" sz="1050" dirty="0" smtClean="0">
                <a:solidFill>
                  <a:srgbClr val="FF0000"/>
                </a:solidFill>
              </a:rPr>
              <a:t>6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en-US" sz="900" dirty="0" smtClean="0">
                <a:solidFill>
                  <a:srgbClr val="0070C0"/>
                </a:solidFill>
              </a:rPr>
              <a:t>altai22</a:t>
            </a:r>
            <a:r>
              <a:rPr lang="en-US" sz="900" dirty="0" smtClean="0">
                <a:solidFill>
                  <a:srgbClr val="0070C0"/>
                </a:solidFill>
              </a:rPr>
              <a:t>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en-US" sz="900" dirty="0" smtClean="0">
                <a:solidFill>
                  <a:srgbClr val="0070C0"/>
                </a:solidFill>
              </a:rPr>
              <a:t>altai22</a:t>
            </a:r>
            <a:r>
              <a:rPr lang="en-US" sz="900" dirty="0" smtClean="0">
                <a:solidFill>
                  <a:srgbClr val="0070C0"/>
                </a:solidFill>
              </a:rPr>
              <a:t>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9315</TotalTime>
  <Words>854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313</cp:revision>
  <dcterms:created xsi:type="dcterms:W3CDTF">2010-08-25T03:43:27Z</dcterms:created>
  <dcterms:modified xsi:type="dcterms:W3CDTF">2019-04-08T12:06:47Z</dcterms:modified>
</cp:coreProperties>
</file>